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AC1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9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8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3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8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9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5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EFCF7-6EC2-4967-8DD6-0E4D4E05682A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3A8FC-A674-46BE-8D39-6071E843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75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BY:LAUREN H PENA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10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Diane </a:t>
            </a:r>
            <a:r>
              <a:rPr lang="en-US" dirty="0" err="1" smtClean="0"/>
              <a:t>Arbus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930" y="1775750"/>
            <a:ext cx="2977446" cy="3045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371" y="1775750"/>
            <a:ext cx="3064296" cy="3064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0646" y="5261956"/>
            <a:ext cx="600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like how these photos are mysterious and vintage looking.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91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Brooke </a:t>
            </a:r>
            <a:r>
              <a:rPr lang="en-US" dirty="0" err="1" smtClean="0">
                <a:solidFill>
                  <a:srgbClr val="00B0F0"/>
                </a:solidFill>
              </a:rPr>
              <a:t>Shaden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6490"/>
            <a:ext cx="2727080" cy="272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199" y="1522895"/>
            <a:ext cx="2625163" cy="2625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984" y="1522895"/>
            <a:ext cx="2634269" cy="26342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921135"/>
            <a:ext cx="997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These photos inspire, by the editing and some parts of the photographs look like there apart of paintings.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1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Chema</a:t>
            </a:r>
            <a:r>
              <a:rPr lang="en-US" dirty="0" smtClean="0"/>
              <a:t> </a:t>
            </a:r>
            <a:r>
              <a:rPr lang="en-US" dirty="0" err="1" smtClean="0"/>
              <a:t>Madoz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247900" cy="2876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460" y="1690688"/>
            <a:ext cx="3568761" cy="2981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581" y="1690688"/>
            <a:ext cx="3001058" cy="3090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586153"/>
            <a:ext cx="1030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like how like </a:t>
            </a:r>
            <a:r>
              <a:rPr lang="en-US" dirty="0" err="1" smtClean="0"/>
              <a:t>Madoz</a:t>
            </a:r>
            <a:r>
              <a:rPr lang="en-US" dirty="0" smtClean="0"/>
              <a:t> made these photos monochromatic and he displayed them to be clean.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263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66"/>
                </a:solidFill>
              </a:rPr>
              <a:t>Lindsay Adler</a:t>
            </a:r>
            <a:endParaRPr lang="en-US" dirty="0">
              <a:solidFill>
                <a:srgbClr val="CC00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69868"/>
            <a:ext cx="3403309" cy="226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265" y="2040918"/>
            <a:ext cx="3448397" cy="2298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521" y="4846320"/>
            <a:ext cx="747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0066"/>
                </a:solidFill>
              </a:rPr>
              <a:t>These photos inspire me because they are very bright and vibrant.</a:t>
            </a:r>
            <a:endParaRPr lang="en-US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32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Kyle Thompson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410" y="1690688"/>
            <a:ext cx="2893436" cy="2893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352" y="1690688"/>
            <a:ext cx="3214433" cy="2893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4" y="1690688"/>
            <a:ext cx="3478210" cy="2893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770" y="5303520"/>
            <a:ext cx="10457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 I like the levitation and the props along with the </a:t>
            </a:r>
            <a:r>
              <a:rPr lang="en-US" dirty="0" err="1" smtClean="0">
                <a:solidFill>
                  <a:srgbClr val="00B050"/>
                </a:solidFill>
              </a:rPr>
              <a:t>sceneary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317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Erik Johansson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380034" cy="2253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028" y="1690688"/>
            <a:ext cx="1838757" cy="2911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535" y="4995949"/>
            <a:ext cx="690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 like how things are drifting away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62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96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INSPIRATION</vt:lpstr>
      <vt:lpstr>Diane Arbus </vt:lpstr>
      <vt:lpstr>Brooke Shaden </vt:lpstr>
      <vt:lpstr>Chema Madoz</vt:lpstr>
      <vt:lpstr>Lindsay Adler</vt:lpstr>
      <vt:lpstr>Kyle Thompson</vt:lpstr>
      <vt:lpstr>Erik Johansson</vt:lpstr>
    </vt:vector>
  </TitlesOfParts>
  <Company>Frenship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Hernandez-Pena</dc:creator>
  <cp:lastModifiedBy>Lauren Hernandez-Pena</cp:lastModifiedBy>
  <cp:revision>6</cp:revision>
  <dcterms:created xsi:type="dcterms:W3CDTF">2017-08-31T19:56:03Z</dcterms:created>
  <dcterms:modified xsi:type="dcterms:W3CDTF">2017-08-31T20:42:04Z</dcterms:modified>
</cp:coreProperties>
</file>